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330072"/>
    <a:srgbClr val="FFB81C"/>
    <a:srgbClr val="00670A"/>
    <a:srgbClr val="003372"/>
    <a:srgbClr val="7C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91" autoAdjust="0"/>
    <p:restoredTop sz="94622" autoAdjust="0"/>
  </p:normalViewPr>
  <p:slideViewPr>
    <p:cSldViewPr>
      <p:cViewPr varScale="1">
        <p:scale>
          <a:sx n="108" d="100"/>
          <a:sy n="108" d="100"/>
        </p:scale>
        <p:origin x="20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919D247-C10E-4173-0FC4-47B7F32247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592704-A4A5-8779-64A2-9728EE4C6F0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B752F-BC76-4AA9-A7E3-3599BDE56BB0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B46014-62DB-241F-92AB-8FA5967E60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6E932-2C99-151C-F1B6-47A06E2B67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2CBA9-2B22-4D93-BC57-A19C85EEF2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19302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July 2023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02269-547D-4926-BAE6-F549A43FF5BF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7AD07-5DA8-4F2B-AEC1-02816F450F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09931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840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74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39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486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39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244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0468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936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089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54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24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EEC19-DDA2-4981-A89C-8111C669BE67}" type="datetimeFigureOut">
              <a:rPr lang="en-GB" smtClean="0"/>
              <a:t>12/10/2023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475D0-29ED-4A17-B817-F7774C804E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778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108" y="7351"/>
            <a:ext cx="3768892" cy="169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370902"/>
            <a:ext cx="8784976" cy="230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1540141-3EBC-4FFC-BA51-4A1C29E51354}"/>
              </a:ext>
            </a:extLst>
          </p:cNvPr>
          <p:cNvSpPr txBox="1"/>
          <p:nvPr/>
        </p:nvSpPr>
        <p:spPr>
          <a:xfrm>
            <a:off x="1619672" y="126876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Pocket Guide to Management of Wounds Identified By Staff</a:t>
            </a: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phic 5" descr="Laptop outline">
            <a:extLst>
              <a:ext uri="{FF2B5EF4-FFF2-40B4-BE49-F238E27FC236}">
                <a16:creationId xmlns:a16="http://schemas.microsoft.com/office/drawing/2014/main" id="{40FB2DF5-93CF-AA04-2ACA-A254254133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0594" y="1853563"/>
            <a:ext cx="8029878" cy="37093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4F6FF44-AFF4-FBC2-1C9A-E00079A68E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6917" y="1866999"/>
            <a:ext cx="7669839" cy="441803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FAA0652-EC8D-A906-A6AA-F20CC2EC4207}"/>
              </a:ext>
            </a:extLst>
          </p:cNvPr>
          <p:cNvSpPr txBox="1"/>
          <p:nvPr/>
        </p:nvSpPr>
        <p:spPr>
          <a:xfrm>
            <a:off x="536835" y="630790"/>
            <a:ext cx="41044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July 2023 </a:t>
            </a:r>
          </a:p>
        </p:txBody>
      </p:sp>
    </p:spTree>
    <p:extLst>
      <p:ext uri="{BB962C8B-B14F-4D97-AF65-F5344CB8AC3E}">
        <p14:creationId xmlns:p14="http://schemas.microsoft.com/office/powerpoint/2010/main" val="2143286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3721CA70224646BD31126750DC34EC" ma:contentTypeVersion="6" ma:contentTypeDescription="Create a new document." ma:contentTypeScope="" ma:versionID="5ececd973b8745b0edab52037f0b42ce">
  <xsd:schema xmlns:xsd="http://www.w3.org/2001/XMLSchema" xmlns:xs="http://www.w3.org/2001/XMLSchema" xmlns:p="http://schemas.microsoft.com/office/2006/metadata/properties" xmlns:ns2="35d8351f-7233-4852-962b-afcbdde74d10" xmlns:ns3="a3280337-95c4-4762-bb22-07ad3e46fabe" targetNamespace="http://schemas.microsoft.com/office/2006/metadata/properties" ma:root="true" ma:fieldsID="d3c2beeea6b5a3fa76d076e637c9869c" ns2:_="" ns3:_="">
    <xsd:import namespace="35d8351f-7233-4852-962b-afcbdde74d10"/>
    <xsd:import namespace="a3280337-95c4-4762-bb22-07ad3e46fa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8351f-7233-4852-962b-afcbdde74d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280337-95c4-4762-bb22-07ad3e46fab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3280337-95c4-4762-bb22-07ad3e46fabe">
      <UserInfo>
        <DisplayName>Christal Leaper</DisplayName>
        <AccountId>330</AccountId>
        <AccountType/>
      </UserInfo>
      <UserInfo>
        <DisplayName>Victoria Donnelly</DisplayName>
        <AccountId>634</AccountId>
        <AccountType/>
      </UserInfo>
      <UserInfo>
        <DisplayName>Michelle Holland</DisplayName>
        <AccountId>6224</AccountId>
        <AccountType/>
      </UserInfo>
      <UserInfo>
        <DisplayName>Alyson Wilson</DisplayName>
        <AccountId>3258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5F5AD67-AABB-48D7-927A-319F16AE77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d8351f-7233-4852-962b-afcbdde74d10"/>
    <ds:schemaRef ds:uri="a3280337-95c4-4762-bb22-07ad3e46fa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42BC81-3B51-4811-BF2B-0E6CF4E32C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CAA5AE-DB85-4A51-AFF6-36DDF06AB7CB}">
  <ds:schemaRefs>
    <ds:schemaRef ds:uri="http://www.w3.org/XML/1998/namespace"/>
    <ds:schemaRef ds:uri="35d8351f-7233-4852-962b-afcbdde74d10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a3280337-95c4-4762-bb22-07ad3e46fab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Bradford District Care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Jackson</dc:creator>
  <cp:lastModifiedBy>Claire Webb</cp:lastModifiedBy>
  <cp:revision>16</cp:revision>
  <dcterms:created xsi:type="dcterms:W3CDTF">2019-01-31T12:07:41Z</dcterms:created>
  <dcterms:modified xsi:type="dcterms:W3CDTF">2023-10-12T13:11:57Z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0x010100643721CA70224646BD31126750DC34EC</vt:lpwstr>
  </property>
</Properties>
</file>